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12"/>
  </p:notesMasterIdLst>
  <p:sldIdLst>
    <p:sldId id="272" r:id="rId5"/>
    <p:sldId id="257" r:id="rId6"/>
    <p:sldId id="262" r:id="rId7"/>
    <p:sldId id="259" r:id="rId8"/>
    <p:sldId id="258" r:id="rId9"/>
    <p:sldId id="274"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2" autoAdjust="0"/>
    <p:restoredTop sz="93202" autoAdjust="0"/>
  </p:normalViewPr>
  <p:slideViewPr>
    <p:cSldViewPr snapToGrid="0">
      <p:cViewPr varScale="1">
        <p:scale>
          <a:sx n="70" d="100"/>
          <a:sy n="70" d="100"/>
        </p:scale>
        <p:origin x="738" y="6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9/16/2021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r>
              <a:rPr lang="en-US" sz="5400">
                <a:solidFill>
                  <a:schemeClr val="tx1"/>
                </a:solidFill>
              </a:rPr>
              <a:t>Click to edit Master title style</a:t>
            </a:r>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a:lstStyle/>
          <a:p>
            <a:r>
              <a:rPr lang="en-US">
                <a:solidFill>
                  <a:schemeClr val="tx1"/>
                </a:solidFill>
              </a:rPr>
              <a:t>Click to edit Master subtitle style</a:t>
            </a:r>
            <a:endParaRPr lang="en-US" dirty="0">
              <a:solidFill>
                <a:schemeClr val="tx1"/>
              </a:solidFill>
            </a:endParaRPr>
          </a:p>
        </p:txBody>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351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592754-9FDD-4637-8931-8898DCEA2DA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r>
              <a:rPr lang="en-US" sz="3600">
                <a:solidFill>
                  <a:schemeClr val="tx1"/>
                </a:solidFill>
              </a:rPr>
              <a:t>Click to edit Master title style</a:t>
            </a:r>
            <a:endParaRPr lang="en-US" sz="3600" dirty="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lvl="0" indent="0">
              <a:lnSpc>
                <a:spcPct val="100000"/>
              </a:lnSpc>
              <a:buNone/>
            </a:pPr>
            <a:r>
              <a:rPr lang="en-US" sz="1600">
                <a:solidFill>
                  <a:schemeClr val="tx1"/>
                </a:solidFill>
              </a:rPr>
              <a:t>Click to edit Master text styles</a:t>
            </a: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269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pPr lvl="0"/>
            <a:r>
              <a:rPr lang="en-US"/>
              <a:t>Click to edit Master text styles</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52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810136-7130-4D10-A77D-0A7BA878209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Sample Footer Text</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6311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75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D637E5-EBAC-4C88-BDAB-D589FAE7B950}"/>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66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7128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34A642-8E00-4F15-9BE5-FED7F68AA98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dirty="0"/>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r>
              <a:rPr lang="en-US"/>
              <a:t>Click icon to add picture</a:t>
            </a:r>
            <a:endParaRPr lang="en-US" dirty="0"/>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pPr lvl="0"/>
            <a:r>
              <a:rPr lang="en-US"/>
              <a:t>Click to edit Master text styles</a:t>
            </a:r>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r>
              <a:rPr lang="en-US" sz="3600">
                <a:solidFill>
                  <a:schemeClr val="bg1"/>
                </a:solidFill>
              </a:rPr>
              <a:t>Click to edit Master title style</a:t>
            </a:r>
            <a:endParaRPr lang="en-US" sz="3600" dirty="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r>
              <a:rPr lang="en-US" sz="1500">
                <a:solidFill>
                  <a:schemeClr val="bg1"/>
                </a:solidFill>
              </a:rPr>
              <a:t>Click to edit Master subtitle style</a:t>
            </a:r>
            <a:endParaRPr lang="en-US" sz="1500" dirty="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313432"/>
            <a:ext cx="9966960" cy="3670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F1891-1ACC-4692-80A2-4F69EAAAE404}"/>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r>
              <a:rPr lang="en-US"/>
              <a:t>Click to edit Master title style</a:t>
            </a:r>
            <a:endParaRPr lang="en-US" dirty="0"/>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r>
              <a:rPr lang="en-US"/>
              <a:t>Click to edit Master subtitle style</a:t>
            </a:r>
            <a:endParaRPr lang="en-US" dirty="0"/>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6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463495"/>
            <a:ext cx="9966960" cy="3368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759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191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822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Sample Footer Text</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34" r:id="rId6"/>
    <p:sldLayoutId id="2147483745" r:id="rId7"/>
    <p:sldLayoutId id="2147483726" r:id="rId8"/>
    <p:sldLayoutId id="2147483725" r:id="rId9"/>
    <p:sldLayoutId id="2147483743" r:id="rId10"/>
    <p:sldLayoutId id="2147483737" r:id="rId11"/>
    <p:sldLayoutId id="2147483738" r:id="rId12"/>
    <p:sldLayoutId id="2147483723" r:id="rId13"/>
    <p:sldLayoutId id="2147483724" r:id="rId14"/>
    <p:sldLayoutId id="2147483727" r:id="rId15"/>
    <p:sldLayoutId id="2147483728" r:id="rId16"/>
    <p:sldLayoutId id="2147483729" r:id="rId17"/>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6858000"/>
          </a:xfrm>
        </p:spPr>
      </p:pic>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26879" y="3429000"/>
            <a:ext cx="7537703" cy="2462667"/>
          </a:xfrm>
        </p:spPr>
        <p:txBody>
          <a:bodyPr>
            <a:normAutofit/>
          </a:bodyPr>
          <a:lstStyle/>
          <a:p>
            <a:r>
              <a:rPr lang="en-US" sz="5400" dirty="0">
                <a:latin typeface="Arial" panose="020B0604020202020204" pitchFamily="34" charset="0"/>
                <a:cs typeface="Arial" panose="020B0604020202020204" pitchFamily="34" charset="0"/>
              </a:rPr>
              <a:t>Stack Overflow Auto-Search Tool</a:t>
            </a:r>
          </a:p>
        </p:txBody>
      </p:sp>
    </p:spTree>
    <p:extLst>
      <p:ext uri="{BB962C8B-B14F-4D97-AF65-F5344CB8AC3E}">
        <p14:creationId xmlns:p14="http://schemas.microsoft.com/office/powerpoint/2010/main" val="33166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699D-9FC2-483D-9B52-64E766D1C93C}"/>
              </a:ext>
            </a:extLst>
          </p:cNvPr>
          <p:cNvSpPr>
            <a:spLocks noGrp="1"/>
          </p:cNvSpPr>
          <p:nvPr>
            <p:ph type="title"/>
          </p:nvPr>
        </p:nvSpPr>
        <p:spPr>
          <a:xfrm>
            <a:off x="7985161" y="950246"/>
            <a:ext cx="3379080" cy="1450757"/>
          </a:xfrm>
        </p:spPr>
        <p:txBody>
          <a:bodyPr/>
          <a:lstStyle/>
          <a:p>
            <a:r>
              <a:rPr lang="en-US" b="1" dirty="0">
                <a:latin typeface="+mn-lt"/>
              </a:rPr>
              <a:t>Overview</a:t>
            </a:r>
          </a:p>
        </p:txBody>
      </p:sp>
      <p:sp>
        <p:nvSpPr>
          <p:cNvPr id="3" name="Content Placeholder 2">
            <a:extLst>
              <a:ext uri="{FF2B5EF4-FFF2-40B4-BE49-F238E27FC236}">
                <a16:creationId xmlns:a16="http://schemas.microsoft.com/office/drawing/2014/main" id="{193CA132-7D5D-4211-B55D-004BEBAF221D}"/>
              </a:ext>
            </a:extLst>
          </p:cNvPr>
          <p:cNvSpPr>
            <a:spLocks noGrp="1"/>
          </p:cNvSpPr>
          <p:nvPr>
            <p:ph type="body" sz="quarter" idx="17"/>
          </p:nvPr>
        </p:nvSpPr>
        <p:spPr>
          <a:xfrm>
            <a:off x="8086408" y="2847386"/>
            <a:ext cx="3176587" cy="2706687"/>
          </a:xfrm>
        </p:spPr>
        <p:txBody>
          <a:bodyPr/>
          <a:lstStyle/>
          <a:p>
            <a:pPr>
              <a:buFont typeface="Wingdings" panose="05000000000000000000" pitchFamily="2" charset="2"/>
              <a:buChar char="Ø"/>
            </a:pPr>
            <a:r>
              <a:rPr lang="en-US" sz="2400" dirty="0"/>
              <a:t> Flow Chart</a:t>
            </a:r>
          </a:p>
          <a:p>
            <a:pPr>
              <a:buFont typeface="Wingdings" panose="05000000000000000000" pitchFamily="2" charset="2"/>
              <a:buChar char="Ø"/>
            </a:pPr>
            <a:r>
              <a:rPr lang="en-US" sz="2400" dirty="0"/>
              <a:t>Extract Error Message</a:t>
            </a:r>
          </a:p>
          <a:p>
            <a:pPr>
              <a:buFont typeface="Wingdings" panose="05000000000000000000" pitchFamily="2" charset="2"/>
              <a:buChar char="Ø"/>
            </a:pPr>
            <a:r>
              <a:rPr lang="en-US" sz="2400" dirty="0"/>
              <a:t>Stack Exchange API</a:t>
            </a:r>
          </a:p>
          <a:p>
            <a:pPr>
              <a:buFont typeface="Wingdings" panose="05000000000000000000" pitchFamily="2" charset="2"/>
              <a:buChar char="Ø"/>
            </a:pPr>
            <a:r>
              <a:rPr lang="en-US" sz="2400" dirty="0"/>
              <a:t>Auto-Searching For Threads</a:t>
            </a:r>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
        <p:nvSpPr>
          <p:cNvPr id="17" name="Footer Placeholder 16">
            <a:extLst>
              <a:ext uri="{FF2B5EF4-FFF2-40B4-BE49-F238E27FC236}">
                <a16:creationId xmlns:a16="http://schemas.microsoft.com/office/drawing/2014/main" id="{9011F41C-F343-402F-840A-70C98C309B5D}"/>
              </a:ext>
            </a:extLst>
          </p:cNvPr>
          <p:cNvSpPr>
            <a:spLocks noGrp="1"/>
          </p:cNvSpPr>
          <p:nvPr>
            <p:ph type="ftr" sz="quarter" idx="11"/>
          </p:nvPr>
        </p:nvSpPr>
        <p:spPr>
          <a:xfrm>
            <a:off x="1097279" y="6446838"/>
            <a:ext cx="6818262" cy="365125"/>
          </a:xfrm>
        </p:spPr>
        <p:txBody>
          <a:bodyPr/>
          <a:lstStyle/>
          <a:p>
            <a:r>
              <a:rPr lang="en-US" dirty="0"/>
              <a:t>Stack overflow auto-search tool</a:t>
            </a:r>
          </a:p>
        </p:txBody>
      </p:sp>
      <p:sp>
        <p:nvSpPr>
          <p:cNvPr id="16" name="Date Placeholder 15">
            <a:extLst>
              <a:ext uri="{FF2B5EF4-FFF2-40B4-BE49-F238E27FC236}">
                <a16:creationId xmlns:a16="http://schemas.microsoft.com/office/drawing/2014/main" id="{95DF7CD3-0A75-4DF4-8D0D-D9476E843584}"/>
              </a:ext>
            </a:extLst>
          </p:cNvPr>
          <p:cNvSpPr>
            <a:spLocks noGrp="1"/>
          </p:cNvSpPr>
          <p:nvPr>
            <p:ph type="dt" sz="half" idx="10"/>
          </p:nvPr>
        </p:nvSpPr>
        <p:spPr>
          <a:xfrm>
            <a:off x="8218426" y="6446838"/>
            <a:ext cx="2584850" cy="365125"/>
          </a:xfrm>
        </p:spPr>
        <p:txBody>
          <a:bodyPr/>
          <a:lstStyle/>
          <a:p>
            <a:r>
              <a:rPr lang="en-US" dirty="0"/>
              <a:t>20XX</a:t>
            </a:r>
          </a:p>
        </p:txBody>
      </p:sp>
      <p:sp>
        <p:nvSpPr>
          <p:cNvPr id="18" name="Slide Number Placeholder 17">
            <a:extLst>
              <a:ext uri="{FF2B5EF4-FFF2-40B4-BE49-F238E27FC236}">
                <a16:creationId xmlns:a16="http://schemas.microsoft.com/office/drawing/2014/main" id="{D2077A5E-18AF-4957-9966-6DBE3C4A5A49}"/>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a:t>
            </a:fld>
            <a:endParaRPr lang="en-US" dirty="0"/>
          </a:p>
        </p:txBody>
      </p:sp>
      <p:pic>
        <p:nvPicPr>
          <p:cNvPr id="7" name="Picture Placeholder 6">
            <a:extLst>
              <a:ext uri="{FF2B5EF4-FFF2-40B4-BE49-F238E27FC236}">
                <a16:creationId xmlns:a16="http://schemas.microsoft.com/office/drawing/2014/main" id="{0308BCD0-965C-4C26-A469-6377F02AD916}"/>
              </a:ext>
            </a:extLst>
          </p:cNvPr>
          <p:cNvPicPr>
            <a:picLocks noGrp="1" noChangeAspect="1"/>
          </p:cNvPicPr>
          <p:nvPr>
            <p:ph type="pic" sz="quarter" idx="13"/>
          </p:nvPr>
        </p:nvPicPr>
        <p:blipFill>
          <a:blip r:embed="rId2"/>
          <a:srcRect t="13409" b="13409"/>
          <a:stretch>
            <a:fillRect/>
          </a:stretch>
        </p:blipFill>
        <p:spPr/>
      </p:pic>
      <p:pic>
        <p:nvPicPr>
          <p:cNvPr id="14" name="Picture Placeholder 13">
            <a:extLst>
              <a:ext uri="{FF2B5EF4-FFF2-40B4-BE49-F238E27FC236}">
                <a16:creationId xmlns:a16="http://schemas.microsoft.com/office/drawing/2014/main" id="{34665EF2-4410-49BC-BA9F-E82593C762A4}"/>
              </a:ext>
            </a:extLst>
          </p:cNvPr>
          <p:cNvPicPr>
            <a:picLocks noGrp="1" noChangeAspect="1"/>
          </p:cNvPicPr>
          <p:nvPr>
            <p:ph type="pic" sz="quarter" idx="15"/>
          </p:nvPr>
        </p:nvPicPr>
        <p:blipFill>
          <a:blip r:embed="rId3"/>
          <a:srcRect t="13409" b="13409"/>
          <a:stretch>
            <a:fillRect/>
          </a:stretch>
        </p:blipFill>
        <p:spPr/>
      </p:pic>
      <p:pic>
        <p:nvPicPr>
          <p:cNvPr id="22" name="Picture Placeholder 21">
            <a:extLst>
              <a:ext uri="{FF2B5EF4-FFF2-40B4-BE49-F238E27FC236}">
                <a16:creationId xmlns:a16="http://schemas.microsoft.com/office/drawing/2014/main" id="{2C6657D0-824F-4EFF-A778-A4BB47D8C6FC}"/>
              </a:ext>
            </a:extLst>
          </p:cNvPr>
          <p:cNvPicPr>
            <a:picLocks noGrp="1" noChangeAspect="1"/>
          </p:cNvPicPr>
          <p:nvPr>
            <p:ph type="pic" sz="quarter" idx="14"/>
          </p:nvPr>
        </p:nvPicPr>
        <p:blipFill>
          <a:blip r:embed="rId4"/>
          <a:srcRect l="4451" r="4451"/>
          <a:stretch>
            <a:fillRect/>
          </a:stretch>
        </p:blipFill>
        <p:spPr/>
      </p:pic>
      <p:pic>
        <p:nvPicPr>
          <p:cNvPr id="26" name="Picture Placeholder 25">
            <a:extLst>
              <a:ext uri="{FF2B5EF4-FFF2-40B4-BE49-F238E27FC236}">
                <a16:creationId xmlns:a16="http://schemas.microsoft.com/office/drawing/2014/main" id="{F89ACC39-105B-4FBF-8624-379B184C6DC8}"/>
              </a:ext>
            </a:extLst>
          </p:cNvPr>
          <p:cNvPicPr>
            <a:picLocks noGrp="1" noChangeAspect="1"/>
          </p:cNvPicPr>
          <p:nvPr>
            <p:ph type="pic" sz="quarter" idx="16"/>
          </p:nvPr>
        </p:nvPicPr>
        <p:blipFill>
          <a:blip r:embed="rId5"/>
          <a:srcRect l="23250" r="23250"/>
          <a:stretch>
            <a:fillRect/>
          </a:stretch>
        </p:blipFill>
        <p:spPr/>
      </p:pic>
    </p:spTree>
    <p:extLst>
      <p:ext uri="{BB962C8B-B14F-4D97-AF65-F5344CB8AC3E}">
        <p14:creationId xmlns:p14="http://schemas.microsoft.com/office/powerpoint/2010/main" val="22333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3815622" y="4113004"/>
            <a:ext cx="7634850" cy="1892011"/>
          </a:xfrm>
        </p:spPr>
        <p:txBody>
          <a:bodyPr>
            <a:normAutofit fontScale="92500" lnSpcReduction="20000"/>
          </a:bodyPr>
          <a:lstStyle/>
          <a:p>
            <a:r>
              <a:rPr lang="en-US" sz="2600" b="1" i="0" dirty="0">
                <a:solidFill>
                  <a:srgbClr val="002060"/>
                </a:solidFill>
                <a:effectLst/>
                <a:latin typeface="Century Gothic" panose="020B0502020202020204" pitchFamily="34" charset="0"/>
              </a:rPr>
              <a:t>In this project we are going to create a tool (Python script) that will check our Python program for errors by executing it and on encountering any errors, it will search for it on Stack Overflow and open up a few threads in web browser tabs.</a:t>
            </a:r>
            <a:br>
              <a:rPr lang="en-US" dirty="0"/>
            </a:br>
            <a:endParaRPr lang="en-US" dirty="0"/>
          </a:p>
        </p:txBody>
      </p:sp>
      <p:sp>
        <p:nvSpPr>
          <p:cNvPr id="14" name="Footer Placeholder 13">
            <a:extLst>
              <a:ext uri="{FF2B5EF4-FFF2-40B4-BE49-F238E27FC236}">
                <a16:creationId xmlns:a16="http://schemas.microsoft.com/office/drawing/2014/main" id="{10BD52C4-306B-4FA3-8235-FAE3F72C064F}"/>
              </a:ext>
            </a:extLst>
          </p:cNvPr>
          <p:cNvSpPr>
            <a:spLocks noGrp="1"/>
          </p:cNvSpPr>
          <p:nvPr>
            <p:ph type="ftr" sz="quarter" idx="11"/>
          </p:nvPr>
        </p:nvSpPr>
        <p:spPr>
          <a:xfrm>
            <a:off x="1097279" y="6446838"/>
            <a:ext cx="6818262" cy="365125"/>
          </a:xfrm>
        </p:spPr>
        <p:txBody>
          <a:bodyPr/>
          <a:lstStyle/>
          <a:p>
            <a:r>
              <a:rPr lang="en-US" dirty="0"/>
              <a:t>Stack overflow auto-search tool</a:t>
            </a:r>
          </a:p>
        </p:txBody>
      </p:sp>
      <p:sp>
        <p:nvSpPr>
          <p:cNvPr id="13" name="Date Placeholder 12">
            <a:extLst>
              <a:ext uri="{FF2B5EF4-FFF2-40B4-BE49-F238E27FC236}">
                <a16:creationId xmlns:a16="http://schemas.microsoft.com/office/drawing/2014/main" id="{E4173B87-9391-46E5-96E6-9D2A0772426B}"/>
              </a:ext>
            </a:extLst>
          </p:cNvPr>
          <p:cNvSpPr>
            <a:spLocks noGrp="1"/>
          </p:cNvSpPr>
          <p:nvPr>
            <p:ph type="dt" sz="half" idx="10"/>
          </p:nvPr>
        </p:nvSpPr>
        <p:spPr>
          <a:xfrm>
            <a:off x="8218426" y="6446838"/>
            <a:ext cx="2584850" cy="365125"/>
          </a:xfrm>
        </p:spPr>
        <p:txBody>
          <a:bodyPr/>
          <a:lstStyle/>
          <a:p>
            <a:r>
              <a:rPr lang="en-US" dirty="0"/>
              <a:t>20XX</a:t>
            </a:r>
          </a:p>
        </p:txBody>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3</a:t>
            </a:fld>
            <a:endParaRPr lang="en-US" dirty="0"/>
          </a:p>
        </p:txBody>
      </p:sp>
      <p:pic>
        <p:nvPicPr>
          <p:cNvPr id="17" name="Picture 16">
            <a:extLst>
              <a:ext uri="{FF2B5EF4-FFF2-40B4-BE49-F238E27FC236}">
                <a16:creationId xmlns:a16="http://schemas.microsoft.com/office/drawing/2014/main" id="{579A0DD5-F891-4AFC-8E06-2F9884D8E338}"/>
              </a:ext>
            </a:extLst>
          </p:cNvPr>
          <p:cNvPicPr>
            <a:picLocks noChangeAspect="1"/>
          </p:cNvPicPr>
          <p:nvPr/>
        </p:nvPicPr>
        <p:blipFill>
          <a:blip r:embed="rId2"/>
          <a:stretch>
            <a:fillRect/>
          </a:stretch>
        </p:blipFill>
        <p:spPr>
          <a:xfrm>
            <a:off x="1422370" y="286603"/>
            <a:ext cx="8868042" cy="6059606"/>
          </a:xfrm>
          <a:prstGeom prst="rect">
            <a:avLst/>
          </a:prstGeom>
        </p:spPr>
      </p:pic>
      <p:sp>
        <p:nvSpPr>
          <p:cNvPr id="19" name="Title 18">
            <a:extLst>
              <a:ext uri="{FF2B5EF4-FFF2-40B4-BE49-F238E27FC236}">
                <a16:creationId xmlns:a16="http://schemas.microsoft.com/office/drawing/2014/main" id="{1D0A7B8E-892C-4C16-8E2D-D4586290A2DE}"/>
              </a:ext>
            </a:extLst>
          </p:cNvPr>
          <p:cNvSpPr>
            <a:spLocks noGrp="1"/>
          </p:cNvSpPr>
          <p:nvPr>
            <p:ph type="title"/>
          </p:nvPr>
        </p:nvSpPr>
        <p:spPr/>
        <p:txBody>
          <a:bodyPr/>
          <a:lstStyle/>
          <a:p>
            <a:r>
              <a:rPr lang="en-US" dirty="0"/>
              <a:t> </a:t>
            </a:r>
          </a:p>
        </p:txBody>
      </p:sp>
      <p:pic>
        <p:nvPicPr>
          <p:cNvPr id="25" name="Picture 24">
            <a:extLst>
              <a:ext uri="{FF2B5EF4-FFF2-40B4-BE49-F238E27FC236}">
                <a16:creationId xmlns:a16="http://schemas.microsoft.com/office/drawing/2014/main" id="{91F82880-E3D4-422D-A0B1-FF8004E2BE99}"/>
              </a:ext>
            </a:extLst>
          </p:cNvPr>
          <p:cNvPicPr>
            <a:picLocks noChangeAspect="1"/>
          </p:cNvPicPr>
          <p:nvPr/>
        </p:nvPicPr>
        <p:blipFill>
          <a:blip r:embed="rId3"/>
          <a:stretch>
            <a:fillRect/>
          </a:stretch>
        </p:blipFill>
        <p:spPr>
          <a:xfrm>
            <a:off x="8357953" y="133430"/>
            <a:ext cx="3643276" cy="1684476"/>
          </a:xfrm>
          <a:prstGeom prst="rect">
            <a:avLst/>
          </a:prstGeom>
        </p:spPr>
      </p:pic>
    </p:spTree>
    <p:extLst>
      <p:ext uri="{BB962C8B-B14F-4D97-AF65-F5344CB8AC3E}">
        <p14:creationId xmlns:p14="http://schemas.microsoft.com/office/powerpoint/2010/main" val="425008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19844" y="5252341"/>
            <a:ext cx="12192000" cy="1931158"/>
          </a:xfrm>
        </p:spPr>
        <p:txBody>
          <a:bodyPr>
            <a:normAutofit/>
          </a:bodyPr>
          <a:lstStyle/>
          <a:p>
            <a:pPr>
              <a:buFont typeface="Wingdings" panose="05000000000000000000" pitchFamily="2" charset="2"/>
              <a:buChar char="v"/>
            </a:pPr>
            <a:r>
              <a:rPr lang="en-US" dirty="0"/>
              <a:t> </a:t>
            </a:r>
            <a:r>
              <a:rPr lang="en-US" b="1" dirty="0">
                <a:latin typeface="Century Gothic" panose="020B0502020202020204" pitchFamily="34" charset="0"/>
              </a:rPr>
              <a:t>Using the Subprocess Module </a:t>
            </a:r>
            <a:r>
              <a:rPr lang="en-US" b="1" i="0" dirty="0">
                <a:effectLst/>
                <a:latin typeface="Century Gothic" panose="020B0502020202020204" pitchFamily="34" charset="0"/>
              </a:rPr>
              <a:t>in your wrapper script to execute the test program.</a:t>
            </a:r>
          </a:p>
          <a:p>
            <a:pPr>
              <a:buFont typeface="Wingdings" panose="05000000000000000000" pitchFamily="2" charset="2"/>
              <a:buChar char="v"/>
            </a:pPr>
            <a:r>
              <a:rPr lang="en-US" b="1" i="0" dirty="0">
                <a:effectLst/>
                <a:latin typeface="Century Gothic" panose="020B0502020202020204" pitchFamily="34" charset="0"/>
              </a:rPr>
              <a:t>The data will contain details like file name, line number, wrong statement, the type of error, the         error message, etc. We only need the type of error and the error message, hence we need to filter for the same.</a:t>
            </a:r>
          </a:p>
          <a:p>
            <a:pPr>
              <a:buFont typeface="Wingdings" panose="05000000000000000000" pitchFamily="2" charset="2"/>
              <a:buChar char="v"/>
            </a:pPr>
            <a:endParaRPr lang="en-US" dirty="0"/>
          </a:p>
          <a:p>
            <a:pPr>
              <a:buFont typeface="Wingdings" panose="05000000000000000000" pitchFamily="2" charset="2"/>
              <a:buChar char="v"/>
            </a:pPr>
            <a:endParaRPr lang="en-US" dirty="0"/>
          </a:p>
        </p:txBody>
      </p:sp>
      <p:pic>
        <p:nvPicPr>
          <p:cNvPr id="7" name="Picture Placeholder 6">
            <a:extLst>
              <a:ext uri="{FF2B5EF4-FFF2-40B4-BE49-F238E27FC236}">
                <a16:creationId xmlns:a16="http://schemas.microsoft.com/office/drawing/2014/main" id="{05C0F116-495F-4F2C-897D-FA1245BA123A}"/>
              </a:ext>
            </a:extLst>
          </p:cNvPr>
          <p:cNvPicPr>
            <a:picLocks noGrp="1" noChangeAspect="1"/>
          </p:cNvPicPr>
          <p:nvPr>
            <p:ph type="pic" sz="quarter" idx="13"/>
          </p:nvPr>
        </p:nvPicPr>
        <p:blipFill>
          <a:blip r:embed="rId2"/>
          <a:srcRect t="13024" b="13024"/>
          <a:stretch>
            <a:fillRect/>
          </a:stretch>
        </p:blipFill>
        <p:spPr>
          <a:xfrm>
            <a:off x="635000" y="1112291"/>
            <a:ext cx="3544888" cy="3589361"/>
          </a:xfrm>
          <a:prstGeom prst="rect">
            <a:avLst/>
          </a:prstGeom>
          <a:ln>
            <a:noFill/>
          </a:ln>
          <a:effectLst>
            <a:outerShdw blurRad="292100" dist="139700" dir="2700000" algn="tl" rotWithShape="0">
              <a:srgbClr val="333333">
                <a:alpha val="65000"/>
              </a:srgbClr>
            </a:outerShdw>
          </a:effectLst>
        </p:spPr>
      </p:pic>
      <p:pic>
        <p:nvPicPr>
          <p:cNvPr id="14" name="Picture Placeholder 13">
            <a:extLst>
              <a:ext uri="{FF2B5EF4-FFF2-40B4-BE49-F238E27FC236}">
                <a16:creationId xmlns:a16="http://schemas.microsoft.com/office/drawing/2014/main" id="{B0DFC8BA-4784-4224-80F8-6876E5A12C18}"/>
              </a:ext>
            </a:extLst>
          </p:cNvPr>
          <p:cNvPicPr>
            <a:picLocks noGrp="1" noChangeAspect="1"/>
          </p:cNvPicPr>
          <p:nvPr>
            <p:ph type="pic" sz="quarter" idx="15"/>
          </p:nvPr>
        </p:nvPicPr>
        <p:blipFill>
          <a:blip r:embed="rId3"/>
          <a:srcRect l="19890" r="19890"/>
          <a:stretch>
            <a:fillRect/>
          </a:stretch>
        </p:blipFill>
        <p:spPr>
          <a:xfrm>
            <a:off x="8051800" y="1119115"/>
            <a:ext cx="3544888" cy="3589363"/>
          </a:xfrm>
          <a:prstGeom prst="rect">
            <a:avLst/>
          </a:prstGeom>
          <a:ln>
            <a:noFill/>
          </a:ln>
          <a:effectLst>
            <a:outerShdw blurRad="292100" dist="139700" dir="2700000" algn="tl" rotWithShape="0">
              <a:srgbClr val="333333">
                <a:alpha val="65000"/>
              </a:srgbClr>
            </a:outerShdw>
          </a:effectLst>
        </p:spPr>
      </p:pic>
      <p:pic>
        <p:nvPicPr>
          <p:cNvPr id="18" name="Picture Placeholder 17">
            <a:extLst>
              <a:ext uri="{FF2B5EF4-FFF2-40B4-BE49-F238E27FC236}">
                <a16:creationId xmlns:a16="http://schemas.microsoft.com/office/drawing/2014/main" id="{CC47D72E-E03D-4688-948E-E21E1D1D117B}"/>
              </a:ext>
            </a:extLst>
          </p:cNvPr>
          <p:cNvPicPr>
            <a:picLocks noGrp="1" noChangeAspect="1"/>
          </p:cNvPicPr>
          <p:nvPr>
            <p:ph type="pic" sz="quarter" idx="14"/>
          </p:nvPr>
        </p:nvPicPr>
        <p:blipFill>
          <a:blip r:embed="rId4"/>
          <a:srcRect l="24758" r="24758"/>
          <a:stretch>
            <a:fillRect/>
          </a:stretch>
        </p:blipFill>
        <p:spPr>
          <a:xfrm>
            <a:off x="4343400" y="1119116"/>
            <a:ext cx="3544888" cy="3589362"/>
          </a:xfrm>
          <a:prstGeom prst="rect">
            <a:avLst/>
          </a:prstGeom>
          <a:ln>
            <a:no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4638609E-4C64-4B0E-8515-9D3D336355E0}"/>
              </a:ext>
            </a:extLst>
          </p:cNvPr>
          <p:cNvSpPr/>
          <p:nvPr/>
        </p:nvSpPr>
        <p:spPr>
          <a:xfrm>
            <a:off x="2758537" y="59306"/>
            <a:ext cx="6456576" cy="923330"/>
          </a:xfrm>
          <a:prstGeom prst="rect">
            <a:avLst/>
          </a:prstGeom>
          <a:solidFill>
            <a:schemeClr val="bg1"/>
          </a:solid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Extract Error Message</a:t>
            </a:r>
          </a:p>
        </p:txBody>
      </p:sp>
    </p:spTree>
    <p:extLst>
      <p:ext uri="{BB962C8B-B14F-4D97-AF65-F5344CB8AC3E}">
        <p14:creationId xmlns:p14="http://schemas.microsoft.com/office/powerpoint/2010/main" val="1806520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DA3A-207F-49B1-B04B-4ABF2C16B8F8}"/>
              </a:ext>
            </a:extLst>
          </p:cNvPr>
          <p:cNvSpPr>
            <a:spLocks noGrp="1"/>
          </p:cNvSpPr>
          <p:nvPr>
            <p:ph type="ctrTitle"/>
          </p:nvPr>
        </p:nvSpPr>
        <p:spPr>
          <a:xfrm>
            <a:off x="6746028" y="200603"/>
            <a:ext cx="5168468" cy="4087851"/>
          </a:xfrm>
        </p:spPr>
        <p:txBody>
          <a:bodyPr>
            <a:noAutofit/>
          </a:bodyPr>
          <a:lstStyle/>
          <a:p>
            <a:r>
              <a:rPr lang="en-US" sz="2800" b="0" i="0" dirty="0">
                <a:solidFill>
                  <a:srgbClr val="111111"/>
                </a:solidFill>
                <a:effectLst/>
                <a:latin typeface="Segoe UI" panose="020B0502040204020203" pitchFamily="34" charset="0"/>
              </a:rPr>
              <a:t>Stack Exchange API is REST service that takes an URI Query String request based on HTTP/HTTPS and returns JSON/JSONP response enabling users to retrieve questions, answers, comments, badges, events, revisions, suggested edits, user information, and tags from the site.</a:t>
            </a:r>
            <a:endParaRPr lang="en-US" sz="2800" dirty="0"/>
          </a:p>
        </p:txBody>
      </p:sp>
      <p:sp>
        <p:nvSpPr>
          <p:cNvPr id="3" name="Subtitle 2">
            <a:extLst>
              <a:ext uri="{FF2B5EF4-FFF2-40B4-BE49-F238E27FC236}">
                <a16:creationId xmlns:a16="http://schemas.microsoft.com/office/drawing/2014/main" id="{E2BCFD34-C8EF-415B-8FA0-16D34102B5A0}"/>
              </a:ext>
            </a:extLst>
          </p:cNvPr>
          <p:cNvSpPr>
            <a:spLocks noGrp="1"/>
          </p:cNvSpPr>
          <p:nvPr>
            <p:ph type="subTitle" idx="1"/>
          </p:nvPr>
        </p:nvSpPr>
        <p:spPr>
          <a:xfrm>
            <a:off x="6729999" y="4455621"/>
            <a:ext cx="4829101" cy="1238616"/>
          </a:xfrm>
        </p:spPr>
        <p:txBody>
          <a:bodyPr>
            <a:normAutofit/>
          </a:bodyPr>
          <a:lstStyle/>
          <a:p>
            <a:r>
              <a:rPr lang="en-US" sz="4400" dirty="0"/>
              <a:t>Stack Exchange API</a:t>
            </a:r>
          </a:p>
        </p:txBody>
      </p:sp>
      <p:sp>
        <p:nvSpPr>
          <p:cNvPr id="11" name="Footer Placeholder 10">
            <a:extLst>
              <a:ext uri="{FF2B5EF4-FFF2-40B4-BE49-F238E27FC236}">
                <a16:creationId xmlns:a16="http://schemas.microsoft.com/office/drawing/2014/main" id="{EE9F877C-9A6C-4DDB-B804-DE76AD1C6AF0}"/>
              </a:ext>
            </a:extLst>
          </p:cNvPr>
          <p:cNvSpPr>
            <a:spLocks noGrp="1"/>
          </p:cNvSpPr>
          <p:nvPr>
            <p:ph type="ftr" sz="quarter" idx="11"/>
          </p:nvPr>
        </p:nvSpPr>
        <p:spPr>
          <a:xfrm>
            <a:off x="1097279" y="6446838"/>
            <a:ext cx="6818262" cy="365125"/>
          </a:xfrm>
        </p:spPr>
        <p:txBody>
          <a:bodyPr/>
          <a:lstStyle/>
          <a:p>
            <a:r>
              <a:rPr lang="en-US" dirty="0"/>
              <a:t>Stack overflow auto-search tool</a:t>
            </a:r>
          </a:p>
        </p:txBody>
      </p:sp>
      <p:sp>
        <p:nvSpPr>
          <p:cNvPr id="10" name="Date Placeholder 9">
            <a:extLst>
              <a:ext uri="{FF2B5EF4-FFF2-40B4-BE49-F238E27FC236}">
                <a16:creationId xmlns:a16="http://schemas.microsoft.com/office/drawing/2014/main" id="{8C8A6981-57B4-485B-90C3-56B605761992}"/>
              </a:ext>
            </a:extLst>
          </p:cNvPr>
          <p:cNvSpPr>
            <a:spLocks noGrp="1"/>
          </p:cNvSpPr>
          <p:nvPr>
            <p:ph type="dt" sz="half" idx="10"/>
          </p:nvPr>
        </p:nvSpPr>
        <p:spPr>
          <a:xfrm>
            <a:off x="8218426" y="6446838"/>
            <a:ext cx="2584850" cy="365125"/>
          </a:xfrm>
        </p:spPr>
        <p:txBody>
          <a:bodyPr/>
          <a:lstStyle/>
          <a:p>
            <a:r>
              <a:rPr lang="en-US" dirty="0"/>
              <a:t>20XX</a:t>
            </a:r>
          </a:p>
        </p:txBody>
      </p:sp>
      <p:sp>
        <p:nvSpPr>
          <p:cNvPr id="12" name="Slide Number Placeholder 11">
            <a:extLst>
              <a:ext uri="{FF2B5EF4-FFF2-40B4-BE49-F238E27FC236}">
                <a16:creationId xmlns:a16="http://schemas.microsoft.com/office/drawing/2014/main" id="{BC85B0AB-DC16-4789-95F3-60E6BB1BE49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5</a:t>
            </a:fld>
            <a:endParaRPr lang="en-US" dirty="0"/>
          </a:p>
        </p:txBody>
      </p:sp>
      <p:pic>
        <p:nvPicPr>
          <p:cNvPr id="8" name="Picture Placeholder 7">
            <a:extLst>
              <a:ext uri="{FF2B5EF4-FFF2-40B4-BE49-F238E27FC236}">
                <a16:creationId xmlns:a16="http://schemas.microsoft.com/office/drawing/2014/main" id="{595C2361-32D2-471C-A9AC-A5E37FD17B41}"/>
              </a:ext>
            </a:extLst>
          </p:cNvPr>
          <p:cNvPicPr>
            <a:picLocks noGrp="1" noChangeAspect="1"/>
          </p:cNvPicPr>
          <p:nvPr>
            <p:ph type="pic" sz="quarter" idx="13"/>
          </p:nvPr>
        </p:nvPicPr>
        <p:blipFill>
          <a:blip r:embed="rId2"/>
          <a:srcRect t="5058" b="5058"/>
          <a:stretch>
            <a:fillRect/>
          </a:stretch>
        </p:blipFill>
        <p:spPr/>
      </p:pic>
      <p:pic>
        <p:nvPicPr>
          <p:cNvPr id="16" name="Picture Placeholder 15">
            <a:extLst>
              <a:ext uri="{FF2B5EF4-FFF2-40B4-BE49-F238E27FC236}">
                <a16:creationId xmlns:a16="http://schemas.microsoft.com/office/drawing/2014/main" id="{8DF5FED6-DDB5-415D-9E2F-8D06C371C8A0}"/>
              </a:ext>
            </a:extLst>
          </p:cNvPr>
          <p:cNvPicPr>
            <a:picLocks noGrp="1" noChangeAspect="1"/>
          </p:cNvPicPr>
          <p:nvPr>
            <p:ph type="pic" sz="quarter" idx="14"/>
          </p:nvPr>
        </p:nvPicPr>
        <p:blipFill>
          <a:blip r:embed="rId3"/>
          <a:srcRect t="5258" b="5258"/>
          <a:stretch>
            <a:fillRect/>
          </a:stretch>
        </p:blipFill>
        <p:spPr/>
      </p:pic>
    </p:spTree>
    <p:extLst>
      <p:ext uri="{BB962C8B-B14F-4D97-AF65-F5344CB8AC3E}">
        <p14:creationId xmlns:p14="http://schemas.microsoft.com/office/powerpoint/2010/main" val="425804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298F-B272-4BC5-BFF2-053334392B37}"/>
              </a:ext>
            </a:extLst>
          </p:cNvPr>
          <p:cNvSpPr>
            <a:spLocks noGrp="1"/>
          </p:cNvSpPr>
          <p:nvPr>
            <p:ph type="title"/>
          </p:nvPr>
        </p:nvSpPr>
        <p:spPr>
          <a:xfrm>
            <a:off x="1097280" y="286603"/>
            <a:ext cx="10058400" cy="1450757"/>
          </a:xfrm>
        </p:spPr>
        <p:txBody>
          <a:bodyPr>
            <a:normAutofit/>
          </a:bodyPr>
          <a:lstStyle/>
          <a:p>
            <a:pPr algn="l"/>
            <a:r>
              <a:rPr lang="en-US" i="0" dirty="0">
                <a:solidFill>
                  <a:srgbClr val="3C3C3C"/>
                </a:solidFill>
                <a:effectLst/>
                <a:latin typeface="+mn-lt"/>
              </a:rPr>
              <a:t>Auto-searching for Stack Overflow threads</a:t>
            </a:r>
          </a:p>
        </p:txBody>
      </p:sp>
      <p:sp>
        <p:nvSpPr>
          <p:cNvPr id="5" name="Footer Placeholder 4">
            <a:extLst>
              <a:ext uri="{FF2B5EF4-FFF2-40B4-BE49-F238E27FC236}">
                <a16:creationId xmlns:a16="http://schemas.microsoft.com/office/drawing/2014/main" id="{52F0EE3B-7C1A-4927-A603-3575824BCFAE}"/>
              </a:ext>
            </a:extLst>
          </p:cNvPr>
          <p:cNvSpPr>
            <a:spLocks noGrp="1"/>
          </p:cNvSpPr>
          <p:nvPr>
            <p:ph type="ftr" sz="quarter" idx="11"/>
          </p:nvPr>
        </p:nvSpPr>
        <p:spPr>
          <a:xfrm>
            <a:off x="1097279" y="6446838"/>
            <a:ext cx="6818262" cy="365125"/>
          </a:xfrm>
        </p:spPr>
        <p:txBody>
          <a:bodyPr/>
          <a:lstStyle/>
          <a:p>
            <a:r>
              <a:rPr lang="en-US" dirty="0"/>
              <a:t>Stack overflow search tool</a:t>
            </a:r>
          </a:p>
        </p:txBody>
      </p:sp>
      <p:sp>
        <p:nvSpPr>
          <p:cNvPr id="4" name="Date Placeholder 3">
            <a:extLst>
              <a:ext uri="{FF2B5EF4-FFF2-40B4-BE49-F238E27FC236}">
                <a16:creationId xmlns:a16="http://schemas.microsoft.com/office/drawing/2014/main" id="{DB892F39-29E3-4089-B65D-6EF18ADF4480}"/>
              </a:ext>
            </a:extLst>
          </p:cNvPr>
          <p:cNvSpPr>
            <a:spLocks noGrp="1"/>
          </p:cNvSpPr>
          <p:nvPr>
            <p:ph type="dt" sz="half" idx="10"/>
          </p:nvPr>
        </p:nvSpPr>
        <p:spPr>
          <a:xfrm>
            <a:off x="8218426" y="6446838"/>
            <a:ext cx="2584850" cy="365125"/>
          </a:xfrm>
        </p:spPr>
        <p:txBody>
          <a:bodyPr/>
          <a:lstStyle/>
          <a:p>
            <a:r>
              <a:rPr lang="en-US" dirty="0"/>
              <a:t>20XX</a:t>
            </a:r>
          </a:p>
        </p:txBody>
      </p:sp>
      <p:sp>
        <p:nvSpPr>
          <p:cNvPr id="6" name="Slide Number Placeholder 5">
            <a:extLst>
              <a:ext uri="{FF2B5EF4-FFF2-40B4-BE49-F238E27FC236}">
                <a16:creationId xmlns:a16="http://schemas.microsoft.com/office/drawing/2014/main" id="{C6B37ACF-49F1-45AA-BB16-6A58A160FF3D}"/>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6</a:t>
            </a:fld>
            <a:endParaRPr lang="en-US" dirty="0"/>
          </a:p>
        </p:txBody>
      </p:sp>
      <p:sp>
        <p:nvSpPr>
          <p:cNvPr id="8" name="Content Placeholder 7">
            <a:extLst>
              <a:ext uri="{FF2B5EF4-FFF2-40B4-BE49-F238E27FC236}">
                <a16:creationId xmlns:a16="http://schemas.microsoft.com/office/drawing/2014/main" id="{62E688A5-F6C5-41BB-B16A-C50C04227718}"/>
              </a:ext>
            </a:extLst>
          </p:cNvPr>
          <p:cNvSpPr>
            <a:spLocks noGrp="1"/>
          </p:cNvSpPr>
          <p:nvPr>
            <p:ph idx="1"/>
          </p:nvPr>
        </p:nvSpPr>
        <p:spPr>
          <a:xfrm>
            <a:off x="418408" y="2163245"/>
            <a:ext cx="5253023" cy="3368653"/>
          </a:xfrm>
        </p:spPr>
        <p:txBody>
          <a:bodyPr>
            <a:normAutofit/>
          </a:bodyPr>
          <a:lstStyle/>
          <a:p>
            <a:pPr>
              <a:buFont typeface="Wingdings" panose="05000000000000000000" pitchFamily="2" charset="2"/>
              <a:buChar char="q"/>
            </a:pPr>
            <a:r>
              <a:rPr lang="en-US" b="0" i="0" dirty="0">
                <a:solidFill>
                  <a:srgbClr val="3C3C3C"/>
                </a:solidFill>
                <a:effectLst/>
                <a:latin typeface="Open Sans" panose="020B0606030504020204" pitchFamily="34" charset="0"/>
              </a:rPr>
              <a:t>  </a:t>
            </a:r>
            <a:r>
              <a:rPr lang="en-US" sz="2300" b="0" i="0" dirty="0">
                <a:solidFill>
                  <a:srgbClr val="3C3C3C"/>
                </a:solidFill>
                <a:effectLst/>
              </a:rPr>
              <a:t>After successful extraction of the error     message, the next step is to use the Stack   Exchange API’s search feature and open up a few Stack Overflow threads that relate to the error.</a:t>
            </a:r>
          </a:p>
          <a:p>
            <a:pPr>
              <a:buFont typeface="Wingdings" panose="05000000000000000000" pitchFamily="2" charset="2"/>
              <a:buChar char="q"/>
            </a:pPr>
            <a:r>
              <a:rPr lang="en-US" sz="2300" b="0" i="0" dirty="0">
                <a:solidFill>
                  <a:srgbClr val="3C3C3C"/>
                </a:solidFill>
                <a:effectLst/>
              </a:rPr>
              <a:t>Extract at most N (5 for example) number of links that relate to Stack Overflow threads which are answered. </a:t>
            </a:r>
            <a:endParaRPr lang="en-US" sz="2300" dirty="0"/>
          </a:p>
        </p:txBody>
      </p:sp>
      <p:pic>
        <p:nvPicPr>
          <p:cNvPr id="10" name="Picture 9">
            <a:extLst>
              <a:ext uri="{FF2B5EF4-FFF2-40B4-BE49-F238E27FC236}">
                <a16:creationId xmlns:a16="http://schemas.microsoft.com/office/drawing/2014/main" id="{BD2DE2F0-9A98-484C-B098-8B3839623D9C}"/>
              </a:ext>
            </a:extLst>
          </p:cNvPr>
          <p:cNvPicPr>
            <a:picLocks noChangeAspect="1"/>
          </p:cNvPicPr>
          <p:nvPr/>
        </p:nvPicPr>
        <p:blipFill>
          <a:blip r:embed="rId2"/>
          <a:stretch>
            <a:fillRect/>
          </a:stretch>
        </p:blipFill>
        <p:spPr>
          <a:xfrm>
            <a:off x="6096000" y="2267484"/>
            <a:ext cx="5677592" cy="3659967"/>
          </a:xfrm>
          <a:prstGeom prst="rect">
            <a:avLst/>
          </a:prstGeom>
        </p:spPr>
      </p:pic>
    </p:spTree>
    <p:extLst>
      <p:ext uri="{BB962C8B-B14F-4D97-AF65-F5344CB8AC3E}">
        <p14:creationId xmlns:p14="http://schemas.microsoft.com/office/powerpoint/2010/main" val="2012213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7859485" y="634946"/>
            <a:ext cx="3690257" cy="1450757"/>
          </a:xfrm>
        </p:spPr>
        <p:txBody>
          <a:bodyPr/>
          <a:lstStyle/>
          <a:p>
            <a:r>
              <a:rPr lang="en-US" b="1" dirty="0"/>
              <a:t>Thank you</a:t>
            </a:r>
          </a:p>
        </p:txBody>
      </p:sp>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7859485" y="2407436"/>
            <a:ext cx="3690257" cy="3461658"/>
          </a:xfrm>
        </p:spPr>
        <p:txBody>
          <a:bodyPr/>
          <a:lstStyle/>
          <a:p>
            <a:r>
              <a:rPr lang="en-US" sz="2400" dirty="0"/>
              <a:t>Tushar Gupta</a:t>
            </a:r>
          </a:p>
          <a:p>
            <a:r>
              <a:rPr lang="en-US" sz="2400" dirty="0"/>
              <a:t>PSIT-CS-III-A</a:t>
            </a:r>
          </a:p>
          <a:p>
            <a:r>
              <a:rPr lang="en-US" sz="2400" dirty="0"/>
              <a:t>101640100302</a:t>
            </a:r>
          </a:p>
          <a:p>
            <a:endParaRPr lang="en-US" dirty="0"/>
          </a:p>
        </p:txBody>
      </p:sp>
      <p:sp>
        <p:nvSpPr>
          <p:cNvPr id="8" name="Footer Placeholder 7">
            <a:extLst>
              <a:ext uri="{FF2B5EF4-FFF2-40B4-BE49-F238E27FC236}">
                <a16:creationId xmlns:a16="http://schemas.microsoft.com/office/drawing/2014/main" id="{E245DF86-2313-401C-B445-F7FC489983B7}"/>
              </a:ext>
            </a:extLst>
          </p:cNvPr>
          <p:cNvSpPr>
            <a:spLocks noGrp="1"/>
          </p:cNvSpPr>
          <p:nvPr>
            <p:ph type="ftr" sz="quarter" idx="11"/>
          </p:nvPr>
        </p:nvSpPr>
        <p:spPr>
          <a:xfrm>
            <a:off x="1097279" y="6446838"/>
            <a:ext cx="6818262" cy="365125"/>
          </a:xfrm>
        </p:spPr>
        <p:txBody>
          <a:bodyPr/>
          <a:lstStyle/>
          <a:p>
            <a:r>
              <a:rPr lang="en-US" dirty="0"/>
              <a:t>Stack overflow auto-search tool</a:t>
            </a:r>
          </a:p>
        </p:txBody>
      </p:sp>
      <p:sp>
        <p:nvSpPr>
          <p:cNvPr id="7" name="Date Placeholder 6">
            <a:extLst>
              <a:ext uri="{FF2B5EF4-FFF2-40B4-BE49-F238E27FC236}">
                <a16:creationId xmlns:a16="http://schemas.microsoft.com/office/drawing/2014/main" id="{C3BFE555-2533-4F0C-BB39-9B41C67425E0}"/>
              </a:ext>
            </a:extLst>
          </p:cNvPr>
          <p:cNvSpPr>
            <a:spLocks noGrp="1"/>
          </p:cNvSpPr>
          <p:nvPr>
            <p:ph type="dt" sz="half" idx="10"/>
          </p:nvPr>
        </p:nvSpPr>
        <p:spPr>
          <a:xfrm>
            <a:off x="8218426" y="6446838"/>
            <a:ext cx="2584850" cy="365125"/>
          </a:xfrm>
        </p:spPr>
        <p:txBody>
          <a:bodyPr/>
          <a:lstStyle/>
          <a:p>
            <a:r>
              <a:rPr lang="en-US" dirty="0"/>
              <a:t>20XX</a:t>
            </a:r>
          </a:p>
        </p:txBody>
      </p:sp>
      <p:sp>
        <p:nvSpPr>
          <p:cNvPr id="9" name="Slide Number Placeholder 8">
            <a:extLst>
              <a:ext uri="{FF2B5EF4-FFF2-40B4-BE49-F238E27FC236}">
                <a16:creationId xmlns:a16="http://schemas.microsoft.com/office/drawing/2014/main" id="{F962DDF6-E1BF-42A8-8AE8-2E826C47DE9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7</a:t>
            </a:fld>
            <a:endParaRPr lang="en-US" dirty="0"/>
          </a:p>
        </p:txBody>
      </p:sp>
      <p:pic>
        <p:nvPicPr>
          <p:cNvPr id="11" name="Picture Placeholder 10">
            <a:extLst>
              <a:ext uri="{FF2B5EF4-FFF2-40B4-BE49-F238E27FC236}">
                <a16:creationId xmlns:a16="http://schemas.microsoft.com/office/drawing/2014/main" id="{437BC416-76F9-4AAF-B317-744EC4F45927}"/>
              </a:ext>
            </a:extLst>
          </p:cNvPr>
          <p:cNvPicPr>
            <a:picLocks noGrp="1" noChangeAspect="1"/>
          </p:cNvPicPr>
          <p:nvPr>
            <p:ph type="pic" sz="quarter" idx="13"/>
          </p:nvPr>
        </p:nvPicPr>
        <p:blipFill>
          <a:blip r:embed="rId2"/>
          <a:srcRect l="6628" r="6628"/>
          <a:stretch>
            <a:fillRect/>
          </a:stretch>
        </p:blipFill>
        <p:spPr/>
      </p:pic>
    </p:spTree>
    <p:extLst>
      <p:ext uri="{BB962C8B-B14F-4D97-AF65-F5344CB8AC3E}">
        <p14:creationId xmlns:p14="http://schemas.microsoft.com/office/powerpoint/2010/main" val="85074301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_Win32_JB_SL_v2.potx" id="{2FF4D238-6E02-4AF5-A7F8-E0CA002E79A6}" vid="{1CA406FA-5E6E-436F-98F0-C190AE288A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F71F79-8D13-4C55-9450-609041DE5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4B1648-C213-44D3-9464-4287A4D41EE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96B531D-03AC-47F6-A16F-C6773C191BB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Retrospect design</Template>
  <TotalTime>55</TotalTime>
  <Words>287</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Century Gothic</vt:lpstr>
      <vt:lpstr>Open Sans</vt:lpstr>
      <vt:lpstr>Segoe UI</vt:lpstr>
      <vt:lpstr>Wingdings</vt:lpstr>
      <vt:lpstr>RetrospectVTI</vt:lpstr>
      <vt:lpstr>Stack Overflow Auto-Search Tool</vt:lpstr>
      <vt:lpstr>Overview</vt:lpstr>
      <vt:lpstr> </vt:lpstr>
      <vt:lpstr>PowerPoint Presentation</vt:lpstr>
      <vt:lpstr>Stack Exchange API is REST service that takes an URI Query String request based on HTTP/HTTPS and returns JSON/JSONP response enabling users to retrieve questions, answers, comments, badges, events, revisions, suggested edits, user information, and tags from the site.</vt:lpstr>
      <vt:lpstr>Auto-searching for Stack Overflow threads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 Overflow Auto-Search Tool</dc:title>
  <dc:creator>Tanishq Gupta</dc:creator>
  <cp:lastModifiedBy>Tanishq Gupta</cp:lastModifiedBy>
  <cp:revision>1</cp:revision>
  <dcterms:created xsi:type="dcterms:W3CDTF">2021-09-15T20:10:28Z</dcterms:created>
  <dcterms:modified xsi:type="dcterms:W3CDTF">2021-09-15T21:06:05Z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